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57" r:id="rId2"/>
  </p:sldIdLst>
  <p:sldSz cx="6858000" cy="9906000" type="A4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12" userDrawn="1">
          <p15:clr>
            <a:srgbClr val="A4A3A4"/>
          </p15:clr>
        </p15:guide>
        <p15:guide id="2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06E0"/>
    <a:srgbClr val="FFFFCC"/>
    <a:srgbClr val="D9D9D9"/>
    <a:srgbClr val="BF9000"/>
    <a:srgbClr val="C4C0F8"/>
    <a:srgbClr val="9D96F4"/>
    <a:srgbClr val="C5E0B4"/>
    <a:srgbClr val="EAE400"/>
    <a:srgbClr val="D1CC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80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4904" y="68"/>
      </p:cViewPr>
      <p:guideLst>
        <p:guide orient="horz" pos="4912"/>
        <p:guide pos="295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B7A49-B22A-4957-86CE-6EEF8F521D93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93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40363" cy="3910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64001D-C987-4656-BFF7-04AC202B7E7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384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64001D-C987-4656-BFF7-04AC202B7E7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1360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1485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0187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8955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214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0983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5020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8167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5022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2688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9566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8517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073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-2053" t="-89271" r="-11568" b="11484"/>
          <a:stretch/>
        </p:blipFill>
        <p:spPr>
          <a:xfrm>
            <a:off x="1061847" y="1319446"/>
            <a:ext cx="4505972" cy="190395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527448" y="2087393"/>
            <a:ext cx="775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AU" sz="12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72415" y="2084671"/>
            <a:ext cx="775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AU" sz="12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17382" y="2081949"/>
            <a:ext cx="775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AU" sz="12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27110" y="2087393"/>
            <a:ext cx="775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AU" sz="12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95905" y="2084671"/>
            <a:ext cx="775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AU" sz="12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07073" y="2076774"/>
            <a:ext cx="775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AU" sz="12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95583" y="2091782"/>
            <a:ext cx="775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AU" sz="12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1725640" y="1898142"/>
            <a:ext cx="775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AU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endParaRPr lang="en-AU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AU" sz="8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1444095" y="1898142"/>
            <a:ext cx="775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AU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endParaRPr lang="en-AU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AU" sz="8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84253" y="2055980"/>
            <a:ext cx="775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6N</a:t>
            </a:r>
            <a:endParaRPr lang="en-AU" sz="8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0153" y="1434518"/>
            <a:ext cx="2168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4 - figure </a:t>
            </a:r>
            <a:r>
              <a:rPr lang="fr-FR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endParaRPr lang="en-AU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3011736" y="1530060"/>
            <a:ext cx="1758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 smtClean="0"/>
              <a:t>Taken from </a:t>
            </a:r>
          </a:p>
          <a:p>
            <a:r>
              <a:rPr lang="en-AU" sz="800" dirty="0" smtClean="0"/>
              <a:t>Australian </a:t>
            </a:r>
            <a:r>
              <a:rPr lang="en-AU" sz="800" dirty="0" err="1"/>
              <a:t>Phenomics</a:t>
            </a:r>
            <a:r>
              <a:rPr lang="en-AU" sz="800" dirty="0"/>
              <a:t> </a:t>
            </a:r>
            <a:r>
              <a:rPr lang="en-AU" sz="800" dirty="0" smtClean="0"/>
              <a:t>Network report</a:t>
            </a:r>
            <a:endParaRPr lang="en-AU" sz="800" dirty="0"/>
          </a:p>
        </p:txBody>
      </p:sp>
    </p:spTree>
    <p:extLst>
      <p:ext uri="{BB962C8B-B14F-4D97-AF65-F5344CB8AC3E}">
        <p14:creationId xmlns:p14="http://schemas.microsoft.com/office/powerpoint/2010/main" val="1135942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6779</TotalTime>
  <Words>27</Words>
  <Application>Microsoft Office PowerPoint</Application>
  <PresentationFormat>A4 Paper (210x297 mm)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QIMR Berghofer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Suhrbier</dc:creator>
  <cp:lastModifiedBy>Daniel Rawle</cp:lastModifiedBy>
  <cp:revision>384</cp:revision>
  <cp:lastPrinted>2021-04-19T04:28:52Z</cp:lastPrinted>
  <dcterms:created xsi:type="dcterms:W3CDTF">2019-05-29T02:56:39Z</dcterms:created>
  <dcterms:modified xsi:type="dcterms:W3CDTF">2021-12-06T04:24:08Z</dcterms:modified>
</cp:coreProperties>
</file>